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08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07"/>
  </p:normalViewPr>
  <p:slideViewPr>
    <p:cSldViewPr snapToGrid="0" snapToObjects="1">
      <p:cViewPr varScale="1">
        <p:scale>
          <a:sx n="111" d="100"/>
          <a:sy n="111" d="100"/>
        </p:scale>
        <p:origin x="6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7D55E-3A27-1C46-BE6D-A02B7F06FDB1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8EBA1-C6D6-8646-AD05-1C622BABCD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88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Alice Machova (EY), Luděk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Niedermayer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Parliament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Jiří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Hlavenka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(Investor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politician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Peter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Dröll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Prosperity,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Directorate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-General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Cyril 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Klepek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Cyrkl.com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20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03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44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39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05F6-D71F-4B28-B4E7-75AA7D0869E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40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0C11E-18F9-7C49-82FC-1F0A6AA63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359D84-29AD-C143-A13A-8FED01C0D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FE718F-1D46-C440-B4DB-86A94DC3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08F506-E544-F64E-A257-A8AAA7D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CF2116-5A4F-1F41-BCE1-4B4AA6C5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3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0A13F-D2E9-0A48-8A06-758FDA9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4A594C-B7B8-7E49-8AF9-1ACCF15C9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260AC3-860A-D44F-A205-4BCF9170A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EF690-08F3-3C49-B544-323A3033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F3FD85-E7B2-DD49-ADE5-9DC87E5A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76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8775E-F6BF-FF48-880F-3057CC9D2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613AFEB-F5B9-8549-B245-40418958F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A047D7-56D2-EB4A-A479-3A9D96FD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FFC4E8-CFF9-F449-B124-B1F50592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6148B-469A-6947-9166-B85515AD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75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ílý tex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DEC1-C075-4F5C-8009-58867EDDB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66430" y="2579298"/>
            <a:ext cx="425570" cy="3838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5986C0AA-226B-4C3B-875D-C5A355D12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343" y="339244"/>
            <a:ext cx="11067691" cy="619957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Work Sans Light" pitchFamily="2" charset="-18"/>
              </a:defRPr>
            </a:lvl1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248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FA6F0-FB76-482D-8397-D684E920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8913"/>
            <a:ext cx="10515600" cy="1820174"/>
          </a:xfrm>
          <a:prstGeom prst="rect">
            <a:avLst/>
          </a:prstGeom>
        </p:spPr>
        <p:txBody>
          <a:bodyPr anchor="ctr"/>
          <a:lstStyle>
            <a:lvl1pPr algn="ctr">
              <a:defRPr sz="12000">
                <a:solidFill>
                  <a:srgbClr val="5F00FE"/>
                </a:solidFill>
                <a:latin typeface="Work Sans Light" pitchFamily="2" charset="-18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216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F435F-F5E5-8A4E-9679-B8A4D5EF6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D50FD-A255-C544-8AD2-41EE99825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E9A696-F4CE-E242-8D33-35B516B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931F43-4EB8-434A-BB3A-7ABB874E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AEC608-D826-EC48-98E4-85773FFF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7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9D747C-0EFD-2341-A1DB-B7BB0D052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6A2B07-CC20-5D4D-A8AC-0044224D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F06BD3-1A1E-A74F-BBEF-69562ED8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D6200D-60E7-AD42-8574-08C836AD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AC2C74-524C-1648-B203-ACEB8D82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97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957A8-647F-F54F-B1A7-0839016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BBD62-7DED-2C4D-8804-539036421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9EA3ED-22C7-944D-8A17-CC8498873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F91A93-D40D-2445-999E-CA6FA16F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F4EE46-7362-4C4B-B1D9-94BCE80E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76E72A-10E1-7042-8192-1809407BA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88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72D12-B2DF-6C4E-A937-FE1E95CF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9C8AC3-9FEE-9F42-B93A-C47501674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0365B1-A892-234C-B2C7-82542F461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CF7E8C4-F315-C640-AD3F-673875117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1D573F-7B24-7B43-BDD7-9CAE6A774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8D27A49-903E-E345-9F51-FC9E2C8F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4C684D0-03E8-D34F-902C-958542F0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74B735-980D-2B4B-BF69-450DF7F3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61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B3FF2E-25E3-E047-BD09-3FED6AB9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15B1818-D6B4-774C-87D0-5F154F09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CA4D232-4351-6746-8991-597BE23B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399DF61-757A-0F46-99C0-F7711334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24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42FCFA-83CB-904E-AA13-5E66F611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EFB357A-C717-1947-8894-EAC2F520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8A00240-4E2E-364B-B073-EB071CBF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78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B541A-448A-7546-B495-B87D7EC9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59939-C4B4-FD48-91E8-3F423CCC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731C14-ED95-514B-98D9-815FF74F4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975AFC-1F0E-2D43-8337-8A01A7AF0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D760DB-290C-BC4F-82DC-E44C4A3F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A3AD91-C64D-E741-907B-C50558D7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59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A362F-6CA1-2846-A3D8-E85B38EC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9A8117-32EC-7344-A182-F7258BD41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C40DF9-5838-C346-9EAD-3708F0E17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B139F8-EE2D-EA41-B5B3-6703D534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A397FB-EFB3-9645-815F-FB7F101D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D733D1-8AD1-6F44-8B60-6644D217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15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606159-DC60-E144-AEC2-ABEDFD9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3E4737-CC83-6449-A03A-AC0B68487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F1A6D8-C595-E14B-9B93-E9E7A5915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A82B-7590-F249-8F1A-A1E30102EED9}" type="datetimeFigureOut">
              <a:rPr lang="cs-CZ" smtClean="0"/>
              <a:t>14.09.2021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D0574B-D147-9C45-B05F-1750A8814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2A5631-D01F-C648-B796-FEC784921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EC3AC-EB8D-8445-A952-5ABA95D44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03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049530393-hd">
            <a:hlinkClick r:id="" action="ppaction://media"/>
            <a:extLst>
              <a:ext uri="{FF2B5EF4-FFF2-40B4-BE49-F238E27FC236}">
                <a16:creationId xmlns:a16="http://schemas.microsoft.com/office/drawing/2014/main" id="{9DC394B6-F3B9-49E2-A4F0-19367A7CD242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428" y="0"/>
            <a:ext cx="12264427" cy="6853736"/>
          </a:xfr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D24144B4-4850-426C-B660-A21CD3AE4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8800" dirty="0" err="1">
                <a:solidFill>
                  <a:schemeClr val="tx1"/>
                </a:solidFill>
              </a:rPr>
              <a:t>The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economy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beyond</a:t>
            </a:r>
            <a:r>
              <a:rPr lang="cs-CZ" sz="8800" dirty="0">
                <a:solidFill>
                  <a:schemeClr val="tx1"/>
                </a:solidFill>
              </a:rPr>
              <a:t> </a:t>
            </a:r>
            <a:r>
              <a:rPr lang="cs-CZ" sz="8800" dirty="0" err="1">
                <a:solidFill>
                  <a:schemeClr val="tx1"/>
                </a:solidFill>
              </a:rPr>
              <a:t>pandemics</a:t>
            </a:r>
            <a:r>
              <a:rPr lang="cs-CZ" sz="8800" dirty="0">
                <a:solidFill>
                  <a:schemeClr val="tx1"/>
                </a:solidFill>
              </a:rPr>
              <a:t> – </a:t>
            </a:r>
            <a:r>
              <a:rPr lang="cs-CZ" sz="8800" dirty="0" err="1">
                <a:solidFill>
                  <a:schemeClr val="tx1"/>
                </a:solidFill>
              </a:rPr>
              <a:t>lessons</a:t>
            </a:r>
            <a:r>
              <a:rPr lang="cs-CZ" sz="8800" dirty="0">
                <a:solidFill>
                  <a:schemeClr val="tx1"/>
                </a:solidFill>
              </a:rPr>
              <a:t> on </a:t>
            </a:r>
            <a:r>
              <a:rPr lang="cs-CZ" sz="8800" dirty="0" err="1">
                <a:solidFill>
                  <a:schemeClr val="tx1"/>
                </a:solidFill>
              </a:rPr>
              <a:t>sustainability</a:t>
            </a:r>
            <a:r>
              <a:rPr lang="cs-CZ" sz="8800" dirty="0">
                <a:solidFill>
                  <a:schemeClr val="tx1"/>
                </a:solidFill>
              </a:rPr>
              <a:t> and </a:t>
            </a:r>
            <a:r>
              <a:rPr lang="cs-CZ" sz="8800" dirty="0" err="1">
                <a:solidFill>
                  <a:schemeClr val="tx1"/>
                </a:solidFill>
              </a:rPr>
              <a:t>resilience</a:t>
            </a:r>
            <a:r>
              <a:rPr lang="cs-CZ" sz="8800" dirty="0">
                <a:solidFill>
                  <a:schemeClr val="tx1"/>
                </a:solidFill>
              </a:rPr>
              <a:t>?​</a:t>
            </a:r>
          </a:p>
        </p:txBody>
      </p:sp>
    </p:spTree>
    <p:extLst>
      <p:ext uri="{BB962C8B-B14F-4D97-AF65-F5344CB8AC3E}">
        <p14:creationId xmlns:p14="http://schemas.microsoft.com/office/powerpoint/2010/main" val="40175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E4D1E-4CB1-3B47-A653-C5B8D310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text, strom, exteriér, osoba&#10;&#10;Popis byl vytvořen automaticky">
            <a:extLst>
              <a:ext uri="{FF2B5EF4-FFF2-40B4-BE49-F238E27FC236}">
                <a16:creationId xmlns:a16="http://schemas.microsoft.com/office/drawing/2014/main" id="{DF2B2E9B-7C01-C54A-9358-EC2071015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6" y="-112382"/>
            <a:ext cx="12664603" cy="71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6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BB36A-457F-7243-AF96-083C5BB59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BC92FAE-3E0D-C448-881D-6D268690C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51" y="-92767"/>
            <a:ext cx="12408921" cy="69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C4AD8-41E1-7B4D-AEFB-501C0510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D5036A7-9EEE-6442-8117-63799750C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7" y="-126348"/>
            <a:ext cx="12639633" cy="70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4E2A2C-3BF3-A045-AE8C-35D08348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D6B641-8445-674C-9809-F2A5E0372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0" y="-106581"/>
            <a:ext cx="12628459" cy="70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18A24-D91F-1D44-B088-8C3F8959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29B0BC0-2CB2-4D4C-93ED-7EB0B6D0F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56" y="-49842"/>
            <a:ext cx="12384911" cy="695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2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79496-FB10-6740-8F45-10926966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0C4F1C-5FAF-4E48-98C8-8E57699B9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47" y="-111537"/>
            <a:ext cx="12564294" cy="71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C4E97-0FA8-A249-945A-65ECB02C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B5EF81-25BD-084B-A9E3-2783B11AE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17" y="-120536"/>
            <a:ext cx="12674402" cy="710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19CB8-DF0C-E64E-9F01-7D5F3439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31BDF1-D4D6-8349-9B9F-BB5A515C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6" y="-123796"/>
            <a:ext cx="12668131" cy="71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E5635-A6B9-CC4D-8689-497A9D67E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50F000-4B34-D44D-9C43-067756F0F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71" y="-146339"/>
            <a:ext cx="12699403" cy="71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86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Macintosh PowerPoint</Application>
  <PresentationFormat>Širokoúhlá obrazovka</PresentationFormat>
  <Paragraphs>7</Paragraphs>
  <Slides>10</Slides>
  <Notes>5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Work Sans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Terezie Krpcová | JIC</dc:creator>
  <cp:lastModifiedBy>Terezie Krpcová | JIC</cp:lastModifiedBy>
  <cp:revision>1</cp:revision>
  <dcterms:created xsi:type="dcterms:W3CDTF">2021-09-14T21:46:59Z</dcterms:created>
  <dcterms:modified xsi:type="dcterms:W3CDTF">2021-09-14T21:47:51Z</dcterms:modified>
</cp:coreProperties>
</file>