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7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04A3E-BF67-4B43-910A-932B5545280B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8939-17AC-9F48-898D-7A88B7FFC0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Janáček (SAP), Barbora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Geršlová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(IKEA), Petr Vítek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Hub), Johannes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Naimer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-Stach (EIT KIC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Zdeněk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Chocholáček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Sonnentor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705F6-D71F-4B28-B4E7-75AA7D0869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76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54DB2-B23E-ED4D-A0ED-61AE91CC7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2C9E1-F862-0841-9E83-EA945D10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829098-1F08-B946-BD6C-69748AA78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2B3706-00F6-3842-81DA-4603CAFD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31C87-2117-0B40-928D-D94FCDF5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7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CD5E3-3B60-2940-A55F-0B263124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97940B-90DB-7840-9C0D-6BDB48F0F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9484C-E9C5-F24D-96DA-8A69A44C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A5AB5-0F9D-B14F-A4C9-3FDB6475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C5EAE3-CF92-E248-B111-DA3F4B2F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96C73FB-8996-B04F-83A6-FC8D9FDC3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C8B852-FC4A-5146-B3E1-BE2275697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B2E3F-E0B2-714B-83F4-D32669EC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3B78A-9857-AB44-BF5C-269BA18E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EEC6E-5C31-7F4D-982B-EAD5E4D5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4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ílý text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57DEC1-C075-4F5C-8009-58867EDD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66430" y="2579298"/>
            <a:ext cx="425570" cy="38387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Work Sans Light" pitchFamily="2" charset="-18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5986C0AA-226B-4C3B-875D-C5A355D12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343" y="339244"/>
            <a:ext cx="11067691" cy="61995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Work Sans Light" pitchFamily="2" charset="-18"/>
              </a:defRPr>
            </a:lvl1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564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A6F0-FB76-482D-8397-D684E920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913"/>
            <a:ext cx="10515600" cy="1820174"/>
          </a:xfrm>
          <a:prstGeom prst="rect">
            <a:avLst/>
          </a:prstGeom>
        </p:spPr>
        <p:txBody>
          <a:bodyPr anchor="ctr"/>
          <a:lstStyle>
            <a:lvl1pPr algn="ctr">
              <a:defRPr sz="12000">
                <a:solidFill>
                  <a:srgbClr val="5F00FE"/>
                </a:solidFill>
                <a:latin typeface="Work Sans Light" pitchFamily="2" charset="-18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2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E21D0-217E-4B4E-81C1-E9146A52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BAF42-B92C-4F49-B438-10679EA58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5080B2-9A4A-BD43-9961-51103EAA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56FEE2-363A-2240-87E7-D80D7CCD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A1D4C-0B53-624D-9C96-25275E7B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31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E1188-53EC-134B-AC7B-7445C484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D550AC-0BAF-8340-967D-2FF513987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5F428-F3F9-B345-B90D-9421ABD5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35A6D-72B5-DC45-B6CF-12C7C972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A7E62D-BC9E-634C-9E00-BC48CB96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4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5B935-B7AC-E943-90BC-2A12758B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43E3F-021A-FF4A-B015-4AE72CA9D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8257F2-43B4-814B-9AA1-C6811A957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633E68-EADC-6249-8413-C540BA36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454A25-0D55-DB40-A72F-FF847BCE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8A4EC-1780-2940-9901-8EB7D8D3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53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47BFE-E25B-4949-9188-E6B6E7FD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B30B55-DEE0-E14E-9495-6FF7F6FB9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530436-60CC-8641-8A76-DC31F486D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02E2DF-9CFB-5046-B9BC-59E7DD4D9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D1720B-0FDB-E74A-8F11-166774D16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6BB9E2-39AB-A840-9852-03DC1B20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CE018E-502B-044D-8AA9-FC1337C2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BCC52E4-6B08-2F40-81C0-EFEFBB9FD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48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6068E-9569-F344-950D-C36E45A7C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9C46DE-A0D3-F748-9E63-94C55C8E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D5CA8E-4FC1-1E43-8443-0F8C10ED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0B54C7-BC74-334E-859E-A5DE95B5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8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074822-CD72-DE42-9A37-98D3D9D8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CD7C17-A314-8D49-A1FB-D1CCBF6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CB48D0-BF33-4244-9ACB-AC110248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5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EF90E-0B4D-FD4A-8404-13624D695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4BFF6-933C-2C4B-B061-BDFCD0F1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20CE7B-394F-674B-B14B-BDD59559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645BED-92A3-E04D-A1E7-F177B1F6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91470D-492A-E44B-B02F-79D05791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287790-E49A-5147-A03D-A47E1AB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3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4A67B-0FC7-1945-817F-CDB056BC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F854A0-CE04-CA41-91DA-0BC1F590A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BF31B1-994D-2F40-9BB3-422034EA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0A8F43-E53E-CA45-B4EF-D451A538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1A799E-9E6A-8140-BAAA-DB14CE8A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898817-192E-B045-917F-4AF12933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60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310B020-FB61-7647-BD76-9A0BEE27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FDB54C-425D-5540-B6A8-C399BEE3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2A37DD-D5F3-0044-A2CC-96480645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474F-1756-104D-A934-1D333A597072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4CF35-CA7B-7943-8704-BDABED0E2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B14EC7-6780-5F47-9E80-6A780B5E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0458C-F3D1-2643-82A4-36D5D207D7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29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049530393-hd">
            <a:hlinkClick r:id="" action="ppaction://media"/>
            <a:extLst>
              <a:ext uri="{FF2B5EF4-FFF2-40B4-BE49-F238E27FC236}">
                <a16:creationId xmlns:a16="http://schemas.microsoft.com/office/drawing/2014/main" id="{9DC394B6-F3B9-49E2-A4F0-19367A7CD242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2428" y="0"/>
            <a:ext cx="12264427" cy="6853736"/>
          </a:xfrm>
        </p:spPr>
      </p:pic>
      <p:sp>
        <p:nvSpPr>
          <p:cNvPr id="7" name="Podnadpis 6">
            <a:extLst>
              <a:ext uri="{FF2B5EF4-FFF2-40B4-BE49-F238E27FC236}">
                <a16:creationId xmlns:a16="http://schemas.microsoft.com/office/drawing/2014/main" id="{D24144B4-4850-426C-B660-A21CD3AE4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8800" dirty="0" err="1">
                <a:solidFill>
                  <a:schemeClr val="tx1"/>
                </a:solidFill>
              </a:rPr>
              <a:t>Sustainable</a:t>
            </a:r>
            <a:r>
              <a:rPr lang="cs-CZ" sz="8800" dirty="0">
                <a:solidFill>
                  <a:schemeClr val="tx1"/>
                </a:solidFill>
              </a:rPr>
              <a:t> business </a:t>
            </a:r>
            <a:r>
              <a:rPr lang="cs-CZ" sz="8800" dirty="0" err="1">
                <a:solidFill>
                  <a:schemeClr val="tx1"/>
                </a:solidFill>
              </a:rPr>
              <a:t>practice</a:t>
            </a:r>
            <a:r>
              <a:rPr lang="cs-CZ" sz="8800" dirty="0">
                <a:solidFill>
                  <a:schemeClr val="tx1"/>
                </a:solidFill>
              </a:rPr>
              <a:t> as a </a:t>
            </a:r>
            <a:r>
              <a:rPr lang="cs-CZ" sz="8800" dirty="0" err="1">
                <a:solidFill>
                  <a:schemeClr val="tx1"/>
                </a:solidFill>
              </a:rPr>
              <a:t>competitive</a:t>
            </a:r>
            <a:r>
              <a:rPr lang="cs-CZ" sz="8800" dirty="0">
                <a:solidFill>
                  <a:schemeClr val="tx1"/>
                </a:solidFill>
              </a:rPr>
              <a:t> </a:t>
            </a:r>
            <a:r>
              <a:rPr lang="cs-CZ" sz="8800" dirty="0" err="1">
                <a:solidFill>
                  <a:schemeClr val="tx1"/>
                </a:solidFill>
              </a:rPr>
              <a:t>advantage</a:t>
            </a:r>
            <a:endParaRPr lang="cs-CZ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5D563-E6B1-D64C-BEDF-3B85EEC4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BB374D3-5CA3-6C45-AA35-3508FD713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8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6061A-AA6D-F548-9995-F96DC833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4F48E2-B468-C140-BA09-C9775422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9"/>
            <a:ext cx="12192000" cy="68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0629C-1636-9248-96FC-69C48E0A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07CF5F4-5EBD-8A49-85DF-E61F262E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FA4C2-323E-164F-9E86-876F0965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D09C14-E1C0-C24E-860B-D0BE0EB64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52110-CE7F-064A-A2A9-42FD69E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BDA0FF3-0447-B144-96DC-A756B145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3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13577B-5C1B-EA4D-A1E0-349CE644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B130E7-0F5D-5447-8D8C-30A19CE1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A6ABA-0D5A-D943-97C5-3A169AFB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8FAF08-1019-D543-BCA5-8ED15456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7F1B9-04C0-FC46-92D2-D34F00EA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3E49F1-56E2-AF4D-88FF-3921C0D36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" y="0"/>
            <a:ext cx="12144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9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79CF4-0B57-0048-AAE6-3D350237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49C32BB-1965-3F41-9D4F-08755A0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" y="0"/>
            <a:ext cx="12162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205D5-C53E-E54D-844C-FC7E0FEF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032C3-BABD-A541-9288-A2A1BCDEC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57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Širokoúhlá obrazovka</PresentationFormat>
  <Paragraphs>3</Paragraphs>
  <Slides>11</Slides>
  <Notes>1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Work Sans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Terezie Krpcová | JIC</dc:creator>
  <cp:lastModifiedBy>Terezie Krpcová | JIC</cp:lastModifiedBy>
  <cp:revision>1</cp:revision>
  <dcterms:created xsi:type="dcterms:W3CDTF">2021-09-14T21:45:58Z</dcterms:created>
  <dcterms:modified xsi:type="dcterms:W3CDTF">2021-09-14T21:46:34Z</dcterms:modified>
</cp:coreProperties>
</file>