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5" r:id="rId2"/>
    <p:sldId id="323" r:id="rId3"/>
    <p:sldId id="324" r:id="rId4"/>
    <p:sldId id="326" r:id="rId5"/>
    <p:sldId id="327" r:id="rId6"/>
    <p:sldId id="329" r:id="rId7"/>
    <p:sldId id="330" r:id="rId8"/>
    <p:sldId id="331" r:id="rId9"/>
    <p:sldId id="332" r:id="rId10"/>
    <p:sldId id="333" r:id="rId11"/>
    <p:sldId id="334" r:id="rId12"/>
    <p:sldId id="335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07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7388F-B7CD-CA43-A73C-4B865EB5991F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6E05-8D52-9A45-88C5-715428EBC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44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05F6-D71F-4B28-B4E7-75AA7D0869E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98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36176-A445-BC46-9577-1BC8813E0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68E32E-47AE-5844-813C-B460C804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4FE6B8-7A64-0649-AD7C-D2A00E5B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7EE8A2-14FF-A948-BFC4-215FD367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474054-92A3-0F43-9AAB-5CD5EA68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08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651DB-B950-B34D-9F9F-DC2C3E06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2BC9D6-22D3-2740-87B2-E40606C21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BA3649-9D03-B441-BA52-36016E92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DAC207-9994-3B46-9094-51BB5ECB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EAAC4B-E68F-6641-9BBB-CA522DFCB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86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60C1EFA-0EE2-DA4A-99DB-99105ADED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3482BBD-394C-6745-89B2-FE835F8DE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D3E0E5-4F35-5649-9A70-119A72FC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85BD3C-D427-9347-879F-04001252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A886B-5664-D048-BFCE-805F3457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55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ílý tex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DEC1-C075-4F5C-8009-58867EDDB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66430" y="2579298"/>
            <a:ext cx="425570" cy="3838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Work Sans Light" pitchFamily="2" charset="-18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5986C0AA-226B-4C3B-875D-C5A355D12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343" y="339244"/>
            <a:ext cx="11067691" cy="61995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Work Sans Light" pitchFamily="2" charset="-18"/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120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FA6F0-FB76-482D-8397-D684E920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8913"/>
            <a:ext cx="10515600" cy="1820174"/>
          </a:xfrm>
          <a:prstGeom prst="rect">
            <a:avLst/>
          </a:prstGeom>
        </p:spPr>
        <p:txBody>
          <a:bodyPr anchor="ctr"/>
          <a:lstStyle>
            <a:lvl1pPr algn="ctr">
              <a:defRPr sz="12000">
                <a:solidFill>
                  <a:srgbClr val="5F00FE"/>
                </a:solidFill>
                <a:latin typeface="Work Sans Light" pitchFamily="2" charset="-18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25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AB255-D10B-6841-B682-1C098B0C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35F1F8-4B06-5441-A7DD-E878D4FE5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BCED48-0BEE-8047-93E3-E26DC9D9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1B6554-2A9B-7C40-BDF0-825A2DB6E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FEA7BB-CD47-A944-8515-BD447526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92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E36C5-AA65-D54C-8546-089A2C91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4688E4-0A5D-3A4D-8045-AE25E93A7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A9997D-E7E5-684C-AB7A-9F063881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E64EC3-B993-7E41-A5EA-0F9A7FC4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19D50B-938B-7141-B17E-574FB9A9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17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309D5D-AB6E-6943-A7CE-C81FA3B43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AA822-1B5B-EF48-A633-72B60BC18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70D02A-25A9-584E-8E7A-4E5239A30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910E1D-DA72-D24E-9EA7-0D113067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7B66D1-68C8-434C-B730-3991C17AD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200A70-B1F2-3F4C-A346-CAF280BF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95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4E680-AAC4-A249-B99A-943E151F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938E18-0FE7-C240-B1B3-2056BD9CC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2E6D1F-48C4-554C-922B-1B0E19B0C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196B83E-7823-6F4E-9B36-D9402C654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9C52CAF-E21B-CF41-BFA8-77009172D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890247-8BFB-F942-84AC-D4A4EA5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ADE68AD-F8DB-374E-A37F-8229EEF6C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1592CB2-5804-384B-94D9-3829BF3B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53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C2749-0789-D141-978B-8ED8CA3B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63E985-ECBC-B449-9D9F-39019EED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BA0742-BE22-5247-A24D-A7BDA03E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347865-6703-9448-98D4-AE0F1753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77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57B5864-7FC9-1F42-A392-ACF84781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D8894E-F93A-194E-A571-2CD1F2AD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1FE525-DDF1-184B-9035-C810420D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65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A281F-2E87-1B4C-B35A-CBEC18D6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F7AFC-E2DF-6A4C-A4E1-6F1044FD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C52332-B799-BC45-AFE5-688856D9D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070E1B-C71B-1746-B761-F1E43C77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811A3A-6F24-4644-AAD1-76444646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B958B7-1CE7-6045-9F3D-8030AF2D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38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C50FF-0B5A-8343-9412-55D5DDB36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817D875-6201-1A4A-BEB3-176870D7D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345EAD-0889-3547-856F-59DA9FC6F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FDCCF2-2D53-0B47-9A83-7EE9DE04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3C6B80-8831-1B48-AF05-B1D9138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AC835B-C014-A14C-B30B-45F89C65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37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446529D-E51C-104E-B3D1-D8459050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CA4F07-C103-124A-BE46-6D67290B3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D7E003-EAEF-064F-AD40-E51191377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5525B-CDE5-A046-9058-8A08018A9BBA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AE0EF0-4D1E-4F47-A971-AA6F21CC3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C15A58-A315-114A-97D1-D13DB1779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BDAFB-882E-4F40-85B7-AD21B92827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88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049530393-hd">
            <a:hlinkClick r:id="" action="ppaction://media"/>
            <a:extLst>
              <a:ext uri="{FF2B5EF4-FFF2-40B4-BE49-F238E27FC236}">
                <a16:creationId xmlns:a16="http://schemas.microsoft.com/office/drawing/2014/main" id="{9DC394B6-F3B9-49E2-A4F0-19367A7CD24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428" y="0"/>
            <a:ext cx="12264427" cy="6853736"/>
          </a:xfr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D24144B4-4850-426C-B660-A21CD3AE4A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8800" dirty="0" err="1">
                <a:solidFill>
                  <a:schemeClr val="tx1"/>
                </a:solidFill>
              </a:rPr>
              <a:t>High-tech</a:t>
            </a:r>
            <a:r>
              <a:rPr lang="cs-CZ" sz="8800" dirty="0">
                <a:solidFill>
                  <a:schemeClr val="tx1"/>
                </a:solidFill>
              </a:rPr>
              <a:t> </a:t>
            </a:r>
            <a:r>
              <a:rPr lang="cs-CZ" sz="8800" dirty="0" err="1">
                <a:solidFill>
                  <a:schemeClr val="tx1"/>
                </a:solidFill>
              </a:rPr>
              <a:t>solutions</a:t>
            </a:r>
            <a:r>
              <a:rPr lang="cs-CZ" sz="8800" dirty="0">
                <a:solidFill>
                  <a:schemeClr val="tx1"/>
                </a:solidFill>
              </a:rPr>
              <a:t> </a:t>
            </a:r>
            <a:r>
              <a:rPr lang="cs-CZ" sz="8800" dirty="0" err="1">
                <a:solidFill>
                  <a:schemeClr val="tx1"/>
                </a:solidFill>
              </a:rPr>
              <a:t>for</a:t>
            </a:r>
            <a:r>
              <a:rPr lang="cs-CZ" sz="8800" dirty="0">
                <a:solidFill>
                  <a:schemeClr val="tx1"/>
                </a:solidFill>
              </a:rPr>
              <a:t> </a:t>
            </a:r>
            <a:r>
              <a:rPr lang="cs-CZ" sz="8800" dirty="0" err="1">
                <a:solidFill>
                  <a:schemeClr val="tx1"/>
                </a:solidFill>
              </a:rPr>
              <a:t>the</a:t>
            </a:r>
            <a:r>
              <a:rPr lang="cs-CZ" sz="8800" dirty="0">
                <a:solidFill>
                  <a:schemeClr val="tx1"/>
                </a:solidFill>
              </a:rPr>
              <a:t> </a:t>
            </a:r>
            <a:r>
              <a:rPr lang="cs-CZ" sz="8800" dirty="0" err="1">
                <a:solidFill>
                  <a:schemeClr val="tx1"/>
                </a:solidFill>
              </a:rPr>
              <a:t>environment</a:t>
            </a:r>
            <a:endParaRPr lang="cs-CZ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7D356-AA30-874F-AD6A-BD5AEF4C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3A07F5-0815-3943-A2AE-B1510140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7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98A77-EAF2-404A-A500-D37DB109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B803F12-CB0A-6940-A028-3ADD4C08E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6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8DC51-1ED2-2248-BBAE-9FA705B9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119D8FD-54FF-DF43-90BA-679DAB340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6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F9661-F096-D046-B1D4-2C30B7BB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8AB8E2-F3EB-4A4A-B37F-D5ECD000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483BF-EFB3-8342-B78A-7B99FD12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EF00E1-07A8-5943-83FB-6B07B480F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A57DC-6A92-F947-888D-0C688C6C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8B6798-0C7E-5D4D-9784-A33B4507B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7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D379D-9B48-E948-846D-D4440C90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993EB-7F78-3849-A6CA-49E780F8C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40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D706E0-4340-7E44-BDB0-3A21191B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DF029B-6998-4941-A5FA-B1EEE5C7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3861B-73D9-F745-9142-9990DAFD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D10B49-8FF4-B54D-9354-912079BD6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2E724-59D1-DC43-BFF7-47671E66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963EC4-732C-9D42-954F-631190E70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51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7C390-9B9E-1A4E-A23B-46B6D0E86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4CCEA52-8742-844B-B8E1-F507CCEA6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777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Macintosh PowerPoint</Application>
  <PresentationFormat>Širokoúhlá obrazovka</PresentationFormat>
  <Paragraphs>2</Paragraphs>
  <Slides>12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Work Sans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Terezie Krpcová | JIC</dc:creator>
  <cp:lastModifiedBy>Terezie Krpcová | JIC</cp:lastModifiedBy>
  <cp:revision>1</cp:revision>
  <dcterms:created xsi:type="dcterms:W3CDTF">2021-09-14T21:44:41Z</dcterms:created>
  <dcterms:modified xsi:type="dcterms:W3CDTF">2021-09-14T21:45:40Z</dcterms:modified>
</cp:coreProperties>
</file>