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07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92BD1-6870-734F-94B3-0E039CA6C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5A3433-A9DF-5444-8672-237DBE0E1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7F7679-D28B-2340-909C-87A94D86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7F7F55-199A-E143-AC1F-B5A3A373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E9F3C1-6610-4E47-A131-EFC6E702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22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30FCE-CBEB-9D48-9C6B-C15563E3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1A6CCF-64EA-E044-B096-C044C5FE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8FF498-23B5-3044-9979-D7B6EBC8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6390E1-AD09-154B-B539-47011E37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BC8721-3EA2-8340-AC45-68EEE95D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60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4CB3B5E-739E-6B43-9138-BE5E1D453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6F3156-47A7-5F40-8580-9B2D69060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866C58-7961-2F4A-BA24-2AD4E5E8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DBF5A1-A9F4-5144-BA58-B8F3E5E0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521868-B92E-184B-B09C-6728C468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70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ílý tex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DEC1-C075-4F5C-8009-58867EDDB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66430" y="2579298"/>
            <a:ext cx="425570" cy="3838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Work Sans Light" pitchFamily="2" charset="-18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5986C0AA-226B-4C3B-875D-C5A355D12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343" y="339244"/>
            <a:ext cx="11067691" cy="61995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Work Sans Light" pitchFamily="2" charset="-18"/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372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F53DD-F366-A94D-B4F8-C5C85152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0D5526-1F78-814A-A60E-519D8ABB5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67584F-6933-DE44-89E8-0AB8C403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4F669C-8476-404D-B2ED-A05A0BEC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4AF086-D52F-8E4E-A289-73477B10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77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826E5-1129-BF49-8E63-96B16A2D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84E3C5-B91C-8A4B-B9CE-B2356C6E8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62507D-F8D7-7841-8501-399D58BD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59CB97-4E7B-7041-A81D-46F0F68A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75F049-5B48-E048-A2C1-E53B5C64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8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E059B-FBAB-7C4D-ACDF-609078515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C28074-239F-F04F-9DFE-EB1DB58A9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CEC8BE-741F-6B40-9FF2-F78361E2C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57F9FF-1FB8-5645-8BEE-D48B3393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407D8D-C736-BA4F-A193-B4CA1279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16D136-0F26-4442-B542-A7F9CB53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83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68CBF-ACE2-5E4F-B686-D7B5656E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2E53DC-078A-D24D-A8C2-72F8E3F1C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66FABE-2820-5E47-9D6C-3514D6240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1EB030-7C5A-8143-ABED-7C5897251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CB26764-7767-B845-A5B2-3A9E3C222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337F3B-6347-C04E-BB14-0FA1272A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98C3022-D1EC-2549-AF85-4EDACC86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79CD787-8491-C144-9409-7CA20381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80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E06DC-E3BB-604F-9AD9-3DAE836E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96F6A98-1599-CD46-AB10-EFFE8E2F0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1CBB4D-84AA-5048-B3BE-E7AA50D8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CC221B-D3D2-8146-9675-CF97E110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815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FDD86E5-11B7-964F-A603-EA20B07A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8B5C84-00CD-FE45-8295-027AC8DC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C03D761-7543-E34C-B3CA-B787A6FD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828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754B3-AC52-C04B-8B04-F4C87A59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3793A2-BFD7-8042-84FC-BF32FADE1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FF5A19-564C-2F4E-85B6-6945ED18D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573369-A01B-9F4B-A876-DB47DA69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EF1EA4-B6A9-4349-828A-9A2A66C3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98EBC7-846B-5E4D-B3D9-FB9932B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52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CEEF0-2EA1-B149-814B-5DC18910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86FA87F-D5CD-5148-AF42-949381C3A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420125-4FD2-E349-BE8B-4993A03C8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2BDA2C-A772-7045-8A2E-B55755EA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791EC6-1393-6F42-BAFC-037329ED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1F3BAF-6F8F-6D45-8AAD-DAA6D3B6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16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5829AA-65CF-C74D-9ADE-78BF7414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BEB3F3-5A02-3345-BC54-12F6E4D0F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AA11C3-FF87-A649-9E28-BD94BCEB4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8F13B-E4DB-6E4A-93B4-5119C4278837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FDFEBB-0175-074A-8607-FE58E79AB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52DA9F-F9F3-AE4A-8028-812AD8B0D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AF90C-B188-D14F-A8A1-1F6CA9D03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47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049530393-hd">
            <a:hlinkClick r:id="" action="ppaction://media"/>
            <a:extLst>
              <a:ext uri="{FF2B5EF4-FFF2-40B4-BE49-F238E27FC236}">
                <a16:creationId xmlns:a16="http://schemas.microsoft.com/office/drawing/2014/main" id="{9DC394B6-F3B9-49E2-A4F0-19367A7CD24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428" y="0"/>
            <a:ext cx="12264427" cy="6853736"/>
          </a:xfr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D24144B4-4850-426C-B660-A21CD3AE4A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8800" dirty="0" err="1">
                <a:solidFill>
                  <a:schemeClr val="tx1"/>
                </a:solidFill>
              </a:rPr>
              <a:t>Sustainable</a:t>
            </a:r>
            <a:r>
              <a:rPr lang="cs-CZ" sz="8800" dirty="0">
                <a:solidFill>
                  <a:schemeClr val="tx1"/>
                </a:solidFill>
              </a:rPr>
              <a:t> mobility as a business </a:t>
            </a:r>
            <a:r>
              <a:rPr lang="cs-CZ" sz="8800" dirty="0" err="1">
                <a:solidFill>
                  <a:schemeClr val="tx1"/>
                </a:solidFill>
              </a:rPr>
              <a:t>opportunity</a:t>
            </a:r>
            <a:endParaRPr lang="cs-CZ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1CAF50E-1058-044B-A5E1-AE401C3942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434" cy="6858000"/>
          </a:xfrm>
        </p:spPr>
      </p:pic>
    </p:spTree>
    <p:extLst>
      <p:ext uri="{BB962C8B-B14F-4D97-AF65-F5344CB8AC3E}">
        <p14:creationId xmlns:p14="http://schemas.microsoft.com/office/powerpoint/2010/main" val="24562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ACCD9A5-001C-2948-B093-3D225110E1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200" cy="6858000"/>
          </a:xfrm>
        </p:spPr>
      </p:pic>
    </p:spTree>
    <p:extLst>
      <p:ext uri="{BB962C8B-B14F-4D97-AF65-F5344CB8AC3E}">
        <p14:creationId xmlns:p14="http://schemas.microsoft.com/office/powerpoint/2010/main" val="200263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BE5BF55-AC58-9E48-8905-47043C2C2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88"/>
          </a:xfrm>
        </p:spPr>
      </p:pic>
    </p:spTree>
    <p:extLst>
      <p:ext uri="{BB962C8B-B14F-4D97-AF65-F5344CB8AC3E}">
        <p14:creationId xmlns:p14="http://schemas.microsoft.com/office/powerpoint/2010/main" val="516070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E20A24-0A4B-5648-9419-67639D23B5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804" cy="6858000"/>
          </a:xfrm>
        </p:spPr>
      </p:pic>
    </p:spTree>
    <p:extLst>
      <p:ext uri="{BB962C8B-B14F-4D97-AF65-F5344CB8AC3E}">
        <p14:creationId xmlns:p14="http://schemas.microsoft.com/office/powerpoint/2010/main" val="3877981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1E268C0-11AF-4E4C-96B9-D19FE76AA3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96910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různé, několik&#10;&#10;Popis byl vytvořen automaticky">
            <a:extLst>
              <a:ext uri="{FF2B5EF4-FFF2-40B4-BE49-F238E27FC236}">
                <a16:creationId xmlns:a16="http://schemas.microsoft.com/office/drawing/2014/main" id="{30919E42-5A98-4C40-A9D1-0E0D26708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802" cy="6858000"/>
          </a:xfrm>
        </p:spPr>
      </p:pic>
    </p:spTree>
    <p:extLst>
      <p:ext uri="{BB962C8B-B14F-4D97-AF65-F5344CB8AC3E}">
        <p14:creationId xmlns:p14="http://schemas.microsoft.com/office/powerpoint/2010/main" val="71452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9DCEDB-CCEC-1640-809E-22EA88A87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8427" cy="6858000"/>
          </a:xfrm>
        </p:spPr>
      </p:pic>
    </p:spTree>
    <p:extLst>
      <p:ext uri="{BB962C8B-B14F-4D97-AF65-F5344CB8AC3E}">
        <p14:creationId xmlns:p14="http://schemas.microsoft.com/office/powerpoint/2010/main" val="1704992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AAF7956E-F57E-704F-B2DC-FF36DCA004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8DA229B2-36DC-8B46-8F9B-A8F5F1F910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9411" cy="6858000"/>
          </a:xfrm>
        </p:spPr>
      </p:pic>
    </p:spTree>
    <p:extLst>
      <p:ext uri="{BB962C8B-B14F-4D97-AF65-F5344CB8AC3E}">
        <p14:creationId xmlns:p14="http://schemas.microsoft.com/office/powerpoint/2010/main" val="35955456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Macintosh PowerPoint</Application>
  <PresentationFormat>Širokoúhlá obrazovka</PresentationFormat>
  <Paragraphs>1</Paragraphs>
  <Slides>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Work Sans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Terezie Krpcová | JIC</dc:creator>
  <cp:lastModifiedBy>Terezie Krpcová | JIC</cp:lastModifiedBy>
  <cp:revision>1</cp:revision>
  <dcterms:created xsi:type="dcterms:W3CDTF">2021-09-14T21:43:08Z</dcterms:created>
  <dcterms:modified xsi:type="dcterms:W3CDTF">2021-09-14T21:44:36Z</dcterms:modified>
</cp:coreProperties>
</file>